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</p:sldMasterIdLst>
  <p:notesMasterIdLst>
    <p:notesMasterId r:id="rId5"/>
  </p:notesMasterIdLst>
  <p:sldIdLst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1A771-4370-44FC-A1DE-95FCE98113DF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D074F-4325-46B8-BF6D-BA4D4DDED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8013" y="4135438"/>
            <a:ext cx="7926387" cy="863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4400" kern="1200" dirty="0" smtClean="0">
                <a:solidFill>
                  <a:schemeClr val="bg1"/>
                </a:solidFill>
                <a:latin typeface="Source Sans Pro" panose="020B0503030403020204" pitchFamily="34" charset="0"/>
                <a:ea typeface="+mj-ea"/>
                <a:cs typeface="Aharoni" pitchFamily="2" charset="-79"/>
              </a:defRPr>
            </a:lvl1pPr>
          </a:lstStyle>
          <a:p>
            <a:pPr algn="ctr"/>
            <a:endParaRPr lang="en-US" dirty="0" smtClean="0">
              <a:cs typeface="Aharoni" pitchFamily="2" charset="-79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181600"/>
            <a:ext cx="7924800" cy="79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47681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1843"/>
            <a:ext cx="7886700" cy="1325563"/>
          </a:xfrm>
        </p:spPr>
        <p:txBody>
          <a:bodyPr/>
          <a:lstStyle>
            <a:lvl1pPr>
              <a:defRPr>
                <a:latin typeface="Source Sans Pro Light" panose="020B04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062343"/>
            <a:ext cx="7886700" cy="4351338"/>
          </a:xfrm>
        </p:spPr>
        <p:txBody>
          <a:bodyPr vert="eaVert"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0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1843"/>
            <a:ext cx="1971675" cy="5811838"/>
          </a:xfrm>
        </p:spPr>
        <p:txBody>
          <a:bodyPr vert="eaVert"/>
          <a:lstStyle>
            <a:lvl1pPr>
              <a:defRPr>
                <a:latin typeface="Source Sans Pro Light" panose="020B04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1843"/>
            <a:ext cx="5762625" cy="5811838"/>
          </a:xfrm>
        </p:spPr>
        <p:txBody>
          <a:bodyPr vert="eaVert"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8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0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4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1843"/>
            <a:ext cx="78867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2343"/>
            <a:ext cx="7886700" cy="4351338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1843"/>
            <a:ext cx="78867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2343"/>
            <a:ext cx="3867150" cy="4351338"/>
          </a:xfrm>
        </p:spPr>
        <p:txBody>
          <a:bodyPr/>
          <a:lstStyle>
            <a:lvl1pPr>
              <a:defRPr baseline="0">
                <a:latin typeface="Source Sans Pro" panose="020B0503030403020204" pitchFamily="34" charset="0"/>
              </a:defRPr>
            </a:lvl1pPr>
            <a:lvl2pPr>
              <a:defRPr baseline="0">
                <a:latin typeface="Source Sans Pro" panose="020B0503030403020204" pitchFamily="34" charset="0"/>
              </a:defRPr>
            </a:lvl2pPr>
            <a:lvl3pPr>
              <a:defRPr baseline="0">
                <a:latin typeface="Source Sans Pro" panose="020B0503030403020204" pitchFamily="34" charset="0"/>
              </a:defRPr>
            </a:lvl3pPr>
            <a:lvl4pPr>
              <a:defRPr baseline="0">
                <a:latin typeface="Source Sans Pro" panose="020B0503030403020204" pitchFamily="34" charset="0"/>
              </a:defRPr>
            </a:lvl4pPr>
            <a:lvl5pPr>
              <a:defRPr baseline="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2343"/>
            <a:ext cx="3867150" cy="4351338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78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589143"/>
            <a:ext cx="7886700" cy="1325563"/>
          </a:xfrm>
        </p:spPr>
        <p:txBody>
          <a:bodyPr/>
          <a:lstStyle>
            <a:lvl1pPr>
              <a:defRPr>
                <a:latin typeface="Source Sans Pro Light" panose="020B04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905181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Source Sans Pro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729093"/>
            <a:ext cx="386873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05181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29093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1549"/>
            <a:ext cx="7886700" cy="1325563"/>
          </a:xfrm>
        </p:spPr>
        <p:txBody>
          <a:bodyPr/>
          <a:lstStyle>
            <a:lvl1pPr>
              <a:defRPr>
                <a:latin typeface="Source Sans Pro Light" panose="020B04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5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3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Source Sans Pro Light" panose="020B04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Source Sans Pro" panose="020B0503030403020204" pitchFamily="34" charset="0"/>
              </a:defRPr>
            </a:lvl1pPr>
            <a:lvl2pPr>
              <a:defRPr sz="2800">
                <a:latin typeface="Source Sans Pro" panose="020B0503030403020204" pitchFamily="34" charset="0"/>
              </a:defRPr>
            </a:lvl2pPr>
            <a:lvl3pPr>
              <a:defRPr sz="2400">
                <a:latin typeface="Source Sans Pro" panose="020B0503030403020204" pitchFamily="34" charset="0"/>
              </a:defRPr>
            </a:lvl3pPr>
            <a:lvl4pPr>
              <a:defRPr sz="2000">
                <a:latin typeface="Source Sans Pro" panose="020B0503030403020204" pitchFamily="34" charset="0"/>
              </a:defRPr>
            </a:lvl4pPr>
            <a:lvl5pPr>
              <a:defRPr sz="2000">
                <a:latin typeface="Source Sans Pro" panose="020B05030304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Source Sans Pro" panose="020B05030304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Source Sans Pro Light" panose="020B04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Source Sans Pro" panose="020B05030304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Source Sans Pro" panose="020B05030304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8493" y="641368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55BE5-02CB-4FB7-81AB-C4510740A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70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694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CEC6-2E15-4D01-928F-6CC7641C42B7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5BE5-02CB-4FB7-81AB-C4510740AB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"/>
            <a:ext cx="9144000" cy="685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7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5BE5-02CB-4FB7-81AB-C4510740AB2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ource Sans Pro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Source Sans Pro</vt:lpstr>
      <vt:lpstr>Source Sans Pro Light</vt:lpstr>
      <vt:lpstr>Cover Slide</vt:lpstr>
      <vt:lpstr>Content Slides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Stewart</dc:creator>
  <cp:lastModifiedBy>Erin Stewart</cp:lastModifiedBy>
  <cp:revision>19</cp:revision>
  <dcterms:created xsi:type="dcterms:W3CDTF">2016-02-11T14:35:57Z</dcterms:created>
  <dcterms:modified xsi:type="dcterms:W3CDTF">2016-02-17T09:49:05Z</dcterms:modified>
</cp:coreProperties>
</file>